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8D52D2-9B50-4996-A432-404DA0EFDE76}"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D52D2-9B50-4996-A432-404DA0EFDE76}"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D52D2-9B50-4996-A432-404DA0EFDE76}"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D52D2-9B50-4996-A432-404DA0EFDE76}"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D52D2-9B50-4996-A432-404DA0EFDE76}"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D52D2-9B50-4996-A432-404DA0EFDE76}"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D52D2-9B50-4996-A432-404DA0EFDE76}"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D52D2-9B50-4996-A432-404DA0EFDE76}"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D52D2-9B50-4996-A432-404DA0EFDE76}"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D52D2-9B50-4996-A432-404DA0EFDE76}"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D52D2-9B50-4996-A432-404DA0EFDE76}"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13741-81EF-4A2B-AF90-8978C200B1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D52D2-9B50-4996-A432-404DA0EFDE76}" type="datetimeFigureOut">
              <a:rPr lang="en-US" smtClean="0"/>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13741-81EF-4A2B-AF90-8978C200B1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57200"/>
            <a:ext cx="7543800" cy="5638800"/>
          </a:xfrm>
        </p:spPr>
        <p:txBody>
          <a:bodyPr/>
          <a:lstStyle/>
          <a:p>
            <a:endParaRPr lang="en-US" dirty="0"/>
          </a:p>
        </p:txBody>
      </p:sp>
      <p:pic>
        <p:nvPicPr>
          <p:cNvPr id="1026" name="Picture 2" descr="C:\Users\Tech\Downloads\quality-of-irrigation-water-by-lodha-3-638.jpg"/>
          <p:cNvPicPr>
            <a:picLocks noChangeAspect="1" noChangeArrowheads="1"/>
          </p:cNvPicPr>
          <p:nvPr/>
        </p:nvPicPr>
        <p:blipFill>
          <a:blip r:embed="rId2" cstate="print"/>
          <a:srcRect/>
          <a:stretch>
            <a:fillRect/>
          </a:stretch>
        </p:blipFill>
        <p:spPr bwMode="auto">
          <a:xfrm>
            <a:off x="685800" y="381000"/>
            <a:ext cx="7543800" cy="579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ech\Downloads\quality-of-irrigation-water-by-lodha-14-638.jpg"/>
          <p:cNvPicPr>
            <a:picLocks noChangeAspect="1" noChangeArrowheads="1"/>
          </p:cNvPicPr>
          <p:nvPr/>
        </p:nvPicPr>
        <p:blipFill>
          <a:blip r:embed="rId2" cstate="print"/>
          <a:srcRect/>
          <a:stretch>
            <a:fillRect/>
          </a:stretch>
        </p:blipFill>
        <p:spPr bwMode="auto">
          <a:xfrm>
            <a:off x="609600" y="457200"/>
            <a:ext cx="7543800" cy="563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Tech\Downloads\quality-of-irrigation-water-by-lodha-15-638.jpg"/>
          <p:cNvPicPr>
            <a:picLocks noChangeAspect="1" noChangeArrowheads="1"/>
          </p:cNvPicPr>
          <p:nvPr/>
        </p:nvPicPr>
        <p:blipFill>
          <a:blip r:embed="rId2" cstate="print"/>
          <a:srcRect/>
          <a:stretch>
            <a:fillRect/>
          </a:stretch>
        </p:blipFill>
        <p:spPr bwMode="auto">
          <a:xfrm>
            <a:off x="685800" y="304800"/>
            <a:ext cx="7696200" cy="5943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Tech\Downloads\quality-of-irrigation-water-by-lodha-16-638.jpg"/>
          <p:cNvPicPr>
            <a:picLocks noChangeAspect="1" noChangeArrowheads="1"/>
          </p:cNvPicPr>
          <p:nvPr/>
        </p:nvPicPr>
        <p:blipFill>
          <a:blip r:embed="rId2" cstate="print"/>
          <a:srcRect/>
          <a:stretch>
            <a:fillRect/>
          </a:stretch>
        </p:blipFill>
        <p:spPr bwMode="auto">
          <a:xfrm>
            <a:off x="457200" y="457200"/>
            <a:ext cx="8077200" cy="579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ech\Downloads\quality-of-irrigation-water-by-lodha-17-638 (1).jpg"/>
          <p:cNvPicPr>
            <a:picLocks noChangeAspect="1" noChangeArrowheads="1"/>
          </p:cNvPicPr>
          <p:nvPr/>
        </p:nvPicPr>
        <p:blipFill>
          <a:blip r:embed="rId2" cstate="print"/>
          <a:srcRect/>
          <a:stretch>
            <a:fillRect/>
          </a:stretch>
        </p:blipFill>
        <p:spPr bwMode="auto">
          <a:xfrm>
            <a:off x="990600" y="685800"/>
            <a:ext cx="7239000" cy="54863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Tech\Downloads\quality-of-irrigation-water-by-lodha-18-638.jpg"/>
          <p:cNvPicPr>
            <a:picLocks noChangeAspect="1" noChangeArrowheads="1"/>
          </p:cNvPicPr>
          <p:nvPr/>
        </p:nvPicPr>
        <p:blipFill>
          <a:blip r:embed="rId2" cstate="print"/>
          <a:srcRect/>
          <a:stretch>
            <a:fillRect/>
          </a:stretch>
        </p:blipFill>
        <p:spPr bwMode="auto">
          <a:xfrm>
            <a:off x="990600" y="609600"/>
            <a:ext cx="7467600" cy="5562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ech\Downloads\quality-of-irrigation-water-by-lodha-19-638.jpg"/>
          <p:cNvPicPr>
            <a:picLocks noChangeAspect="1" noChangeArrowheads="1"/>
          </p:cNvPicPr>
          <p:nvPr/>
        </p:nvPicPr>
        <p:blipFill>
          <a:blip r:embed="rId2" cstate="print"/>
          <a:srcRect/>
          <a:stretch>
            <a:fillRect/>
          </a:stretch>
        </p:blipFill>
        <p:spPr bwMode="auto">
          <a:xfrm>
            <a:off x="609600" y="457200"/>
            <a:ext cx="7924800" cy="5943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ech\Downloads\quality-of-irrigation-water-by-lodha-20-638.jpg"/>
          <p:cNvPicPr>
            <a:picLocks noChangeAspect="1" noChangeArrowheads="1"/>
          </p:cNvPicPr>
          <p:nvPr/>
        </p:nvPicPr>
        <p:blipFill>
          <a:blip r:embed="rId2" cstate="print"/>
          <a:srcRect/>
          <a:stretch>
            <a:fillRect/>
          </a:stretch>
        </p:blipFill>
        <p:spPr bwMode="auto">
          <a:xfrm>
            <a:off x="533400" y="762000"/>
            <a:ext cx="8001000" cy="5334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ech\Downloads\quality-of-irrigation-water-by-lodha-21-638.jpg"/>
          <p:cNvPicPr>
            <a:picLocks noChangeAspect="1" noChangeArrowheads="1"/>
          </p:cNvPicPr>
          <p:nvPr/>
        </p:nvPicPr>
        <p:blipFill>
          <a:blip r:embed="rId2" cstate="print"/>
          <a:srcRect/>
          <a:stretch>
            <a:fillRect/>
          </a:stretch>
        </p:blipFill>
        <p:spPr bwMode="auto">
          <a:xfrm>
            <a:off x="457200" y="228600"/>
            <a:ext cx="8153400"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Tech\Downloads\quality-of-irrigation-water-by-lodha-22-638.jpg"/>
          <p:cNvPicPr>
            <a:picLocks noChangeAspect="1" noChangeArrowheads="1"/>
          </p:cNvPicPr>
          <p:nvPr/>
        </p:nvPicPr>
        <p:blipFill>
          <a:blip r:embed="rId2" cstate="print"/>
          <a:srcRect/>
          <a:stretch>
            <a:fillRect/>
          </a:stretch>
        </p:blipFill>
        <p:spPr bwMode="auto">
          <a:xfrm>
            <a:off x="609600" y="304800"/>
            <a:ext cx="8001000" cy="5943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Irrigation water quality</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accent3">
                    <a:lumMod val="75000"/>
                  </a:schemeClr>
                </a:solidFill>
              </a:rPr>
              <a:t>Both irrigation water quality and proper irrigation management are critical to successful crop production. The quality of the irrigation water may affect both crop yields and soil physical conditions, even if other conditions and cultural practices are favorable/optimal.</a:t>
            </a:r>
            <a:endParaRPr lang="en-US" dirty="0">
              <a:solidFill>
                <a:schemeClr val="accent3">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ch\Downloads\quality-of-irrigation-water-by-lodha-4-638.jpg"/>
          <p:cNvPicPr>
            <a:picLocks noChangeAspect="1" noChangeArrowheads="1"/>
          </p:cNvPicPr>
          <p:nvPr/>
        </p:nvPicPr>
        <p:blipFill>
          <a:blip r:embed="rId2" cstate="print"/>
          <a:srcRect/>
          <a:stretch>
            <a:fillRect/>
          </a:stretch>
        </p:blipFill>
        <p:spPr bwMode="auto">
          <a:xfrm>
            <a:off x="762000" y="457200"/>
            <a:ext cx="7543800" cy="5791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ch\Downloads\quality-of-irrigation-water-by-lodha-5-638.jpg"/>
          <p:cNvPicPr>
            <a:picLocks noChangeAspect="1" noChangeArrowheads="1"/>
          </p:cNvPicPr>
          <p:nvPr/>
        </p:nvPicPr>
        <p:blipFill>
          <a:blip r:embed="rId2" cstate="print"/>
          <a:srcRect/>
          <a:stretch>
            <a:fillRect/>
          </a:stretch>
        </p:blipFill>
        <p:spPr bwMode="auto">
          <a:xfrm>
            <a:off x="685800" y="381000"/>
            <a:ext cx="7696200" cy="563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ech\Downloads\quality-of-irrigation-water-by-lodha-6-638.jpg"/>
          <p:cNvPicPr>
            <a:picLocks noChangeAspect="1" noChangeArrowheads="1"/>
          </p:cNvPicPr>
          <p:nvPr/>
        </p:nvPicPr>
        <p:blipFill>
          <a:blip r:embed="rId2" cstate="print"/>
          <a:srcRect/>
          <a:stretch>
            <a:fillRect/>
          </a:stretch>
        </p:blipFill>
        <p:spPr bwMode="auto">
          <a:xfrm>
            <a:off x="685800" y="457200"/>
            <a:ext cx="7696200" cy="55625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ech\Downloads\quality-of-irrigation-water-by-lodha-7-638.jpg"/>
          <p:cNvPicPr>
            <a:picLocks noChangeAspect="1" noChangeArrowheads="1"/>
          </p:cNvPicPr>
          <p:nvPr/>
        </p:nvPicPr>
        <p:blipFill>
          <a:blip r:embed="rId2" cstate="print"/>
          <a:srcRect/>
          <a:stretch>
            <a:fillRect/>
          </a:stretch>
        </p:blipFill>
        <p:spPr bwMode="auto">
          <a:xfrm>
            <a:off x="914400" y="838200"/>
            <a:ext cx="7620000" cy="5257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Tech\Downloads\quality-of-irrigation-water-by-lodha-8-638.jpg"/>
          <p:cNvPicPr>
            <a:picLocks noChangeAspect="1" noChangeArrowheads="1"/>
          </p:cNvPicPr>
          <p:nvPr/>
        </p:nvPicPr>
        <p:blipFill>
          <a:blip r:embed="rId2" cstate="print"/>
          <a:srcRect/>
          <a:stretch>
            <a:fillRect/>
          </a:stretch>
        </p:blipFill>
        <p:spPr bwMode="auto">
          <a:xfrm>
            <a:off x="685800" y="762000"/>
            <a:ext cx="7772400" cy="541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Tech\Downloads\quality-of-irrigation-water-by-lodha-9-638.jpg"/>
          <p:cNvPicPr>
            <a:picLocks noChangeAspect="1" noChangeArrowheads="1"/>
          </p:cNvPicPr>
          <p:nvPr/>
        </p:nvPicPr>
        <p:blipFill>
          <a:blip r:embed="rId2" cstate="print"/>
          <a:srcRect/>
          <a:stretch>
            <a:fillRect/>
          </a:stretch>
        </p:blipFill>
        <p:spPr bwMode="auto">
          <a:xfrm>
            <a:off x="685800" y="381000"/>
            <a:ext cx="7696200" cy="563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Tech\Downloads\quality-of-irrigation-water-by-lodha-13-638.jpg"/>
          <p:cNvPicPr>
            <a:picLocks noChangeAspect="1" noChangeArrowheads="1"/>
          </p:cNvPicPr>
          <p:nvPr/>
        </p:nvPicPr>
        <p:blipFill>
          <a:blip r:embed="rId2" cstate="print"/>
          <a:srcRect/>
          <a:stretch>
            <a:fillRect/>
          </a:stretch>
        </p:blipFill>
        <p:spPr bwMode="auto">
          <a:xfrm>
            <a:off x="762000" y="228600"/>
            <a:ext cx="7696200" cy="5943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44</Words>
  <Application>Microsoft Office PowerPoint</Application>
  <PresentationFormat>On-screen Show (4:3)</PresentationFormat>
  <Paragraphs>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Irrigation water quality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4</cp:revision>
  <dcterms:created xsi:type="dcterms:W3CDTF">2019-09-17T17:39:43Z</dcterms:created>
  <dcterms:modified xsi:type="dcterms:W3CDTF">2019-09-17T18:01:03Z</dcterms:modified>
</cp:coreProperties>
</file>